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83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1371600" y="3962400"/>
            <a:ext cx="7467600" cy="1143000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8983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0013" y="5029200"/>
            <a:ext cx="7450137" cy="817563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 sz="3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421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228600"/>
            <a:ext cx="196215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228600"/>
            <a:ext cx="573405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719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523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3960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447800"/>
            <a:ext cx="38481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1447800"/>
            <a:ext cx="38481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2924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3839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4458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5835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0942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91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809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228600"/>
            <a:ext cx="7848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88810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447800"/>
            <a:ext cx="78486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500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500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500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500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500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500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500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500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500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chemeClr val="tx1"/>
                </a:solidFill>
                <a:effectLst/>
              </a:rPr>
              <a:t>United In Christ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dirty="0"/>
              <a:t>Phil. 2:1-4</a:t>
            </a:r>
          </a:p>
        </p:txBody>
      </p:sp>
    </p:spTree>
    <p:extLst>
      <p:ext uri="{BB962C8B-B14F-4D97-AF65-F5344CB8AC3E}">
        <p14:creationId xmlns:p14="http://schemas.microsoft.com/office/powerpoint/2010/main" val="290663110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effectLst/>
              </a:rPr>
              <a:t>To Fulfill The Purpose Of Christ, We Must Be United</a:t>
            </a:r>
            <a:r>
              <a:rPr lang="en-US" sz="4800" dirty="0">
                <a:effectLst/>
              </a:rPr>
              <a:t>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If we are united we will have the same love and be of one mind.</a:t>
            </a:r>
          </a:p>
          <a:p>
            <a:r>
              <a:rPr lang="en-US" sz="4000" dirty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The only way to be united is to have the mind of Christ.</a:t>
            </a:r>
          </a:p>
          <a:p>
            <a:r>
              <a:rPr lang="en-US" sz="4000" dirty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We have an example of this unity in the early church - Acts 1:14; 2:1; 2:46</a:t>
            </a:r>
          </a:p>
        </p:txBody>
      </p:sp>
    </p:spTree>
    <p:extLst>
      <p:ext uri="{BB962C8B-B14F-4D97-AF65-F5344CB8AC3E}">
        <p14:creationId xmlns:p14="http://schemas.microsoft.com/office/powerpoint/2010/main" val="95833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effectLst/>
              </a:rPr>
              <a:t>To Fulfill The Purpose Of Christ, We Must Be United</a:t>
            </a:r>
            <a:r>
              <a:rPr lang="en-US" sz="4800" dirty="0">
                <a:effectLst/>
              </a:rPr>
              <a:t>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The point is that the early church was united; and because of this unity, it prospered</a:t>
            </a:r>
          </a:p>
        </p:txBody>
      </p:sp>
    </p:spTree>
    <p:extLst>
      <p:ext uri="{BB962C8B-B14F-4D97-AF65-F5344CB8AC3E}">
        <p14:creationId xmlns:p14="http://schemas.microsoft.com/office/powerpoint/2010/main" val="1552006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848600" cy="1981200"/>
          </a:xfrm>
        </p:spPr>
        <p:txBody>
          <a:bodyPr/>
          <a:lstStyle/>
          <a:p>
            <a:r>
              <a:rPr lang="en-US" sz="4800" b="1" i="1" dirty="0">
                <a:effectLst/>
              </a:rPr>
              <a:t>To Be United, We Can Do Nothing “Through Selfish Ambition Or Conceit”</a:t>
            </a:r>
            <a:r>
              <a:rPr lang="en-US" sz="4800" dirty="0">
                <a:effectLst/>
              </a:rPr>
              <a:t>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6000"/>
            <a:ext cx="7848600" cy="4114800"/>
          </a:xfrm>
        </p:spPr>
        <p:txBody>
          <a:bodyPr/>
          <a:lstStyle/>
          <a:p>
            <a:r>
              <a:rPr lang="en-US" sz="4000" dirty="0">
                <a:solidFill>
                  <a:schemeClr val="tx2"/>
                </a:solidFill>
                <a:effectLst/>
              </a:rPr>
              <a:t>If we are going to be united, we cannot seek after our own gain</a:t>
            </a:r>
          </a:p>
          <a:p>
            <a:r>
              <a:rPr lang="en-US" sz="4000" dirty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We must esteem others better than ourselves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5061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848600" cy="1981200"/>
          </a:xfrm>
        </p:spPr>
        <p:txBody>
          <a:bodyPr/>
          <a:lstStyle/>
          <a:p>
            <a:r>
              <a:rPr lang="en-US" sz="4800" b="1" i="1" dirty="0">
                <a:effectLst/>
              </a:rPr>
              <a:t>To Be United, We Must Look Out “For The Interests Of Others”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6000"/>
            <a:ext cx="7848600" cy="4114800"/>
          </a:xfrm>
        </p:spPr>
        <p:txBody>
          <a:bodyPr/>
          <a:lstStyle/>
          <a:p>
            <a:r>
              <a:rPr lang="en-US" sz="4000" dirty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There are times when we must look out for our own interests</a:t>
            </a:r>
          </a:p>
          <a:p>
            <a:r>
              <a:rPr lang="en-US" sz="4000" dirty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To truly be united, we must also look out “for the interests of others”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0389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5867400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us184">
  <a:themeElements>
    <a:clrScheme name="bus184 1">
      <a:dk1>
        <a:srgbClr val="000000"/>
      </a:dk1>
      <a:lt1>
        <a:srgbClr val="FFFFFF"/>
      </a:lt1>
      <a:dk2>
        <a:srgbClr val="3399FF"/>
      </a:dk2>
      <a:lt2>
        <a:srgbClr val="FFFFFF"/>
      </a:lt2>
      <a:accent1>
        <a:srgbClr val="BBED05"/>
      </a:accent1>
      <a:accent2>
        <a:srgbClr val="FFCC00"/>
      </a:accent2>
      <a:accent3>
        <a:srgbClr val="ADCAFF"/>
      </a:accent3>
      <a:accent4>
        <a:srgbClr val="DADADA"/>
      </a:accent4>
      <a:accent5>
        <a:srgbClr val="DAF4AA"/>
      </a:accent5>
      <a:accent6>
        <a:srgbClr val="E7B900"/>
      </a:accent6>
      <a:hlink>
        <a:srgbClr val="FF9933"/>
      </a:hlink>
      <a:folHlink>
        <a:srgbClr val="99CCFF"/>
      </a:folHlink>
    </a:clrScheme>
    <a:fontScheme name="bus18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us184 1">
        <a:dk1>
          <a:srgbClr val="000000"/>
        </a:dk1>
        <a:lt1>
          <a:srgbClr val="FFFFFF"/>
        </a:lt1>
        <a:dk2>
          <a:srgbClr val="3399FF"/>
        </a:dk2>
        <a:lt2>
          <a:srgbClr val="FFFFFF"/>
        </a:lt2>
        <a:accent1>
          <a:srgbClr val="BBED05"/>
        </a:accent1>
        <a:accent2>
          <a:srgbClr val="FFCC00"/>
        </a:accent2>
        <a:accent3>
          <a:srgbClr val="ADCAFF"/>
        </a:accent3>
        <a:accent4>
          <a:srgbClr val="DADADA"/>
        </a:accent4>
        <a:accent5>
          <a:srgbClr val="DAF4AA"/>
        </a:accent5>
        <a:accent6>
          <a:srgbClr val="E7B900"/>
        </a:accent6>
        <a:hlink>
          <a:srgbClr val="FF9933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bus901 PowerPlugs Templates for PowerPoint</Template>
  <TotalTime>44</TotalTime>
  <Words>319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Wingdings</vt:lpstr>
      <vt:lpstr>bus184</vt:lpstr>
      <vt:lpstr>United In Christ</vt:lpstr>
      <vt:lpstr>To Fulfill The Purpose Of Christ, We Must Be United </vt:lpstr>
      <vt:lpstr>To Fulfill The Purpose Of Christ, We Must Be United </vt:lpstr>
      <vt:lpstr>To Be United, We Can Do Nothing “Through Selfish Ambition Or Conceit” </vt:lpstr>
      <vt:lpstr>To Be United, We Must Look Out “For The Interests Of Others”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United In Christ</dc:title>
  <dc:creator>Jack</dc:creator>
  <cp:lastModifiedBy>Jack Critchfield</cp:lastModifiedBy>
  <cp:revision>3</cp:revision>
  <dcterms:created xsi:type="dcterms:W3CDTF">2014-06-28T22:44:28Z</dcterms:created>
  <dcterms:modified xsi:type="dcterms:W3CDTF">2020-07-18T23:33:40Z</dcterms:modified>
</cp:coreProperties>
</file>